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Lustria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h4qB4NhU4fBmw/kOHJCaAOx6Ce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Lustri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2.jpg>
</file>

<file path=ppt/media/image13.png>
</file>

<file path=ppt/media/image14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png>
</file>

<file path=ppt/media/image3.png>
</file>

<file path=ppt/media/image4.png>
</file>

<file path=ppt/media/image6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9c0b4f929_0_1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89c0b4f929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89c0b4f92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89c0b4f92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/>
              <a:t>Quiz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89c0b4f92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289c0b4f929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9c0b4f929_0_2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9c0b4f929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89c0b4f929_0_1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89c0b4f929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89c0b4f929_0_1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89c0b4f92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9c0b4f929_0_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9c0b4f929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9c0b4f929_0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89c0b4f929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9c0b4f929_0_5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g289c0b4f929_0_55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indent="-381000" lvl="1" marL="9144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55600" lvl="2" marL="1371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indent="-342900" lvl="3" marL="1828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g289c0b4f929_0_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A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jpg"/><Relationship Id="rId4" Type="http://schemas.openxmlformats.org/officeDocument/2006/relationships/image" Target="../media/image9.jpg"/><Relationship Id="rId5" Type="http://schemas.openxmlformats.org/officeDocument/2006/relationships/hyperlink" Target="http://drive.google.com/file/d/1_9eq9t_QW97pRCMCsjzmT_SptsonoveP/view" TargetMode="External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png"/><Relationship Id="rId10" Type="http://schemas.openxmlformats.org/officeDocument/2006/relationships/image" Target="../media/image16.png"/><Relationship Id="rId13" Type="http://schemas.openxmlformats.org/officeDocument/2006/relationships/image" Target="../media/image21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hyperlink" Target="https://swot.jpl.nasa.gov/" TargetMode="External"/><Relationship Id="rId9" Type="http://schemas.openxmlformats.org/officeDocument/2006/relationships/slide" Target="/ppt/slides/slide7.xml"/><Relationship Id="rId5" Type="http://schemas.openxmlformats.org/officeDocument/2006/relationships/hyperlink" Target="https://smap.jpl.nasa.gov/" TargetMode="External"/><Relationship Id="rId6" Type="http://schemas.openxmlformats.org/officeDocument/2006/relationships/hyperlink" Target="https://gpm.nasa.gov/missions/GPM" TargetMode="External"/><Relationship Id="rId7" Type="http://schemas.openxmlformats.org/officeDocument/2006/relationships/hyperlink" Target="https://www.jpl.nasa.gov/missions/gravity-recovery-and-climate-experiment-grace" TargetMode="External"/><Relationship Id="rId8" Type="http://schemas.openxmlformats.org/officeDocument/2006/relationships/hyperlink" Target="https://grace.jpl.nasa.gov/mission/grace-fo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jpg"/><Relationship Id="rId4" Type="http://schemas.openxmlformats.org/officeDocument/2006/relationships/image" Target="../media/image9.jpg"/><Relationship Id="rId5" Type="http://schemas.openxmlformats.org/officeDocument/2006/relationships/hyperlink" Target="http://drive.google.com/file/d/1zLuC0Y9cm8ExP-9lpy7JHHlmZg-evrj5/view" TargetMode="External"/><Relationship Id="rId6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6.xml"/><Relationship Id="rId4" Type="http://schemas.openxmlformats.org/officeDocument/2006/relationships/image" Target="../media/image9.jpg"/><Relationship Id="rId5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slide" Target="/ppt/slides/slide8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jp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g289c0b4f929_0_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87291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of a child with long hair&#10;&#10;Description automatically generated" id="89" name="Google Shape;89;g289c0b4f929_0_181"/>
          <p:cNvPicPr preferRelativeResize="0"/>
          <p:nvPr/>
        </p:nvPicPr>
        <p:blipFill rotWithShape="1">
          <a:blip r:embed="rId4">
            <a:alphaModFix/>
          </a:blip>
          <a:srcRect b="0" l="3679" r="4795" t="0"/>
          <a:stretch/>
        </p:blipFill>
        <p:spPr>
          <a:xfrm>
            <a:off x="4043200" y="1186125"/>
            <a:ext cx="4105600" cy="4485750"/>
          </a:xfrm>
          <a:prstGeom prst="rect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" name="Google Shape;90;g289c0b4f929_0_181" title="Lucy_s-introduction-voice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7400" y="60797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9c0b4f929_0_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89c0b4f929_0_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g289c0b4f929_0_1"/>
          <p:cNvPicPr preferRelativeResize="0"/>
          <p:nvPr/>
        </p:nvPicPr>
        <p:blipFill rotWithShape="1">
          <a:blip r:embed="rId3">
            <a:alphaModFix/>
          </a:blip>
          <a:srcRect b="15690" l="0" r="0" t="0"/>
          <a:stretch/>
        </p:blipFill>
        <p:spPr>
          <a:xfrm>
            <a:off x="-5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289c0b4f929_0_1"/>
          <p:cNvSpPr txBox="1"/>
          <p:nvPr/>
        </p:nvSpPr>
        <p:spPr>
          <a:xfrm>
            <a:off x="795425" y="687725"/>
            <a:ext cx="6632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AT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Tuvalu´s Sea Level Threat</a:t>
            </a:r>
            <a:endParaRPr b="1" sz="4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89c0b4f929_0_1"/>
          <p:cNvSpPr/>
          <p:nvPr/>
        </p:nvSpPr>
        <p:spPr>
          <a:xfrm>
            <a:off x="628250" y="2730400"/>
            <a:ext cx="6966300" cy="3697500"/>
          </a:xfrm>
          <a:prstGeom prst="flowChartAlternateProcess">
            <a:avLst/>
          </a:prstGeom>
          <a:solidFill>
            <a:srgbClr val="000000">
              <a:alpha val="4941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89c0b4f929_0_1"/>
          <p:cNvSpPr txBox="1"/>
          <p:nvPr/>
        </p:nvSpPr>
        <p:spPr>
          <a:xfrm>
            <a:off x="795425" y="2899075"/>
            <a:ext cx="66321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lang="de-AT" sz="33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Why is Tuvalu so endangered by rising sea levels</a:t>
            </a:r>
            <a:r>
              <a:rPr b="0" i="0" lang="de-AT" sz="33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?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7850" lvl="0" marL="609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urier New"/>
              <a:buChar char="o"/>
            </a:pPr>
            <a:r>
              <a:rPr lang="de-AT" sz="33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higher tides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7850" lvl="0" marL="609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urier New"/>
              <a:buChar char="o"/>
            </a:pPr>
            <a:r>
              <a:rPr lang="de-AT" sz="33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tsunamis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7850" lvl="0" marL="609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urier New"/>
              <a:buChar char="o"/>
            </a:pPr>
            <a:r>
              <a:rPr lang="de-AT" sz="33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most of the land is very low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7850" lvl="0" marL="6096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urier New"/>
              <a:buChar char="o"/>
            </a:pPr>
            <a:r>
              <a:rPr lang="de-AT" sz="33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lack of fresh water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289c0b4f929_0_1"/>
          <p:cNvSpPr/>
          <p:nvPr/>
        </p:nvSpPr>
        <p:spPr>
          <a:xfrm>
            <a:off x="8528300" y="593375"/>
            <a:ext cx="3296100" cy="5913300"/>
          </a:xfrm>
          <a:prstGeom prst="flowChartAlternateProcess">
            <a:avLst/>
          </a:prstGeom>
          <a:solidFill>
            <a:srgbClr val="002060">
              <a:alpha val="80780"/>
            </a:srgbClr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89c0b4f929_0_1"/>
          <p:cNvSpPr/>
          <p:nvPr/>
        </p:nvSpPr>
        <p:spPr>
          <a:xfrm>
            <a:off x="8528300" y="593375"/>
            <a:ext cx="3296100" cy="987300"/>
          </a:xfrm>
          <a:prstGeom prst="roundRect">
            <a:avLst>
              <a:gd fmla="val 16667" name="adj"/>
            </a:avLst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289c0b4f929_0_1"/>
          <p:cNvSpPr txBox="1"/>
          <p:nvPr/>
        </p:nvSpPr>
        <p:spPr>
          <a:xfrm>
            <a:off x="8528300" y="593375"/>
            <a:ext cx="32961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AT" sz="3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Scoreboard</a:t>
            </a:r>
            <a:endParaRPr b="1" sz="3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89c0b4f929_0_1"/>
          <p:cNvSpPr txBox="1"/>
          <p:nvPr/>
        </p:nvSpPr>
        <p:spPr>
          <a:xfrm>
            <a:off x="8719400" y="1558675"/>
            <a:ext cx="2913900" cy="4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AutoNum type="arabicPeriod"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NASA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AutoNum type="arabicPeriod"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ESA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AutoNum type="arabicPeriod"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CONAE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AutoNum type="arabicPeriod"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CSA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AT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11. ISRO (You)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89c0b4f929_0_8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de-AT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How NASA is trying to help</a:t>
            </a:r>
            <a:endParaRPr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7" name="Google Shape;187;g289c0b4f929_0_84"/>
          <p:cNvSpPr txBox="1"/>
          <p:nvPr>
            <p:ph idx="1" type="body"/>
          </p:nvPr>
        </p:nvSpPr>
        <p:spPr>
          <a:xfrm>
            <a:off x="838200" y="2067164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68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NASA SWOT mission</a:t>
            </a:r>
            <a:endParaRPr>
              <a:solidFill>
                <a:schemeClr val="lt1"/>
              </a:solidFill>
            </a:endParaRPr>
          </a:p>
          <a:p>
            <a:pPr indent="-228600" lvl="0" marL="46800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NASA SMAP mission</a:t>
            </a:r>
            <a:endParaRPr>
              <a:solidFill>
                <a:schemeClr val="lt1"/>
              </a:solidFill>
            </a:endParaRPr>
          </a:p>
          <a:p>
            <a:pPr indent="-228600" lvl="0" marL="46800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NASA GPM mission</a:t>
            </a:r>
            <a:endParaRPr>
              <a:solidFill>
                <a:schemeClr val="lt1"/>
              </a:solidFill>
            </a:endParaRPr>
          </a:p>
          <a:p>
            <a:pPr indent="-228600" lvl="0" marL="46800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NASA GRACE mission</a:t>
            </a:r>
            <a:endParaRPr>
              <a:solidFill>
                <a:schemeClr val="lt1"/>
              </a:solidFill>
            </a:endParaRPr>
          </a:p>
          <a:p>
            <a:pPr indent="-228600" lvl="0" marL="46800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NASA GRACE-FO mission</a:t>
            </a:r>
            <a:endParaRPr>
              <a:solidFill>
                <a:schemeClr val="lt1"/>
              </a:solidFill>
            </a:endParaRPr>
          </a:p>
          <a:p>
            <a:pPr indent="-228600" lvl="0" marL="468000" marR="0" rtl="0" algn="l">
              <a:lnSpc>
                <a:spcPct val="90000"/>
              </a:lnSpc>
              <a:spcBef>
                <a:spcPts val="2800"/>
              </a:spcBef>
              <a:spcAft>
                <a:spcPts val="0"/>
              </a:spcAft>
              <a:buClr>
                <a:srgbClr val="FF0000"/>
              </a:buClr>
              <a:buSzPts val="2800"/>
              <a:buChar char="•"/>
            </a:pPr>
            <a:r>
              <a:rPr lang="de-AT" u="sng">
                <a:solidFill>
                  <a:schemeClr val="lt1"/>
                </a:solidFill>
              </a:rPr>
              <a:t>NASA Migration-Trends</a:t>
            </a:r>
            <a:endParaRPr u="sng">
              <a:solidFill>
                <a:schemeClr val="lt1"/>
              </a:solidFill>
            </a:endParaRPr>
          </a:p>
        </p:txBody>
      </p:sp>
      <p:sp>
        <p:nvSpPr>
          <p:cNvPr id="188" name="Google Shape;188;g289c0b4f929_0_84">
            <a:hlinkClick action="ppaction://hlinksldjump" r:id="rId9"/>
          </p:cNvPr>
          <p:cNvSpPr txBox="1"/>
          <p:nvPr/>
        </p:nvSpPr>
        <p:spPr>
          <a:xfrm>
            <a:off x="350088" y="303079"/>
            <a:ext cx="588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🡨 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g289c0b4f929_0_8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63263" y="2552700"/>
            <a:ext cx="2181225" cy="215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289c0b4f929_0_84"/>
          <p:cNvPicPr preferRelativeResize="0"/>
          <p:nvPr/>
        </p:nvPicPr>
        <p:blipFill rotWithShape="1">
          <a:blip r:embed="rId11">
            <a:alphaModFix/>
          </a:blip>
          <a:srcRect b="0" l="-3050" r="3050" t="0"/>
          <a:stretch/>
        </p:blipFill>
        <p:spPr>
          <a:xfrm>
            <a:off x="10039349" y="2552700"/>
            <a:ext cx="2152651" cy="215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289c0b4f929_0_8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983525" y="4702700"/>
            <a:ext cx="2132426" cy="215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289c0b4f929_0_8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0115950" y="4700150"/>
            <a:ext cx="2076050" cy="215784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289c0b4f929_0_84"/>
          <p:cNvSpPr txBox="1"/>
          <p:nvPr/>
        </p:nvSpPr>
        <p:spPr>
          <a:xfrm>
            <a:off x="8013300" y="1906200"/>
            <a:ext cx="4178700" cy="646500"/>
          </a:xfrm>
          <a:prstGeom prst="rect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UN-Agenda Goals</a:t>
            </a: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289c0b4f929_0_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80250"/>
            <a:ext cx="12192000" cy="7438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of a child with long hair&#10;&#10;Description automatically generated" id="199" name="Google Shape;199;g289c0b4f929_0_214"/>
          <p:cNvPicPr preferRelativeResize="0"/>
          <p:nvPr/>
        </p:nvPicPr>
        <p:blipFill rotWithShape="1">
          <a:blip r:embed="rId4">
            <a:alphaModFix/>
          </a:blip>
          <a:srcRect b="0" l="3679" r="4795" t="0"/>
          <a:stretch/>
        </p:blipFill>
        <p:spPr>
          <a:xfrm>
            <a:off x="4873200" y="645175"/>
            <a:ext cx="2445600" cy="267205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0" name="Google Shape;200;g289c0b4f929_0_214" title="Lucy_s-final-voice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7400" y="55652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9c0b4f929_0_16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89c0b4f929_0_16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g289c0b4f929_0_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95400"/>
            <a:ext cx="12191998" cy="8648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9c0b4f929_0_18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89c0b4f929_0_18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g289c0b4f929_0_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g289c0b4f929_0_196"/>
          <p:cNvPicPr preferRelativeResize="0"/>
          <p:nvPr/>
        </p:nvPicPr>
        <p:blipFill rotWithShape="1">
          <a:blip r:embed="rId3">
            <a:alphaModFix/>
          </a:blip>
          <a:srcRect b="0" l="0" r="0" t="645"/>
          <a:stretch/>
        </p:blipFill>
        <p:spPr>
          <a:xfrm>
            <a:off x="6522100" y="76650"/>
            <a:ext cx="3792051" cy="66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289c0b4f929_0_1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5125" y="175175"/>
            <a:ext cx="4116974" cy="650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9BEE4"/>
            </a:gs>
            <a:gs pos="51000">
              <a:srgbClr val="A9BEE4"/>
            </a:gs>
            <a:gs pos="56000">
              <a:srgbClr val="0070C0"/>
            </a:gs>
            <a:gs pos="100000">
              <a:srgbClr val="A9BEE4"/>
            </a:gs>
          </a:gsLst>
          <a:lin ang="5400000" scaled="0"/>
        </a:gra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>
            <a:hlinkClick action="ppaction://hlinksldjump" r:id="rId3"/>
          </p:cNvPr>
          <p:cNvSpPr txBox="1"/>
          <p:nvPr/>
        </p:nvSpPr>
        <p:spPr>
          <a:xfrm>
            <a:off x="11263222" y="3068511"/>
            <a:ext cx="78500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AT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🡪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artoon of a child with long hair&#10;&#10;Description automatically generated" id="109" name="Google Shape;10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" y="2356449"/>
            <a:ext cx="4485736" cy="4485736"/>
          </a:xfrm>
          <a:prstGeom prst="rect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0" name="Google Shape;110;p1"/>
          <p:cNvSpPr/>
          <p:nvPr/>
        </p:nvSpPr>
        <p:spPr>
          <a:xfrm>
            <a:off x="3630285" y="156188"/>
            <a:ext cx="5962289" cy="2354099"/>
          </a:xfrm>
          <a:prstGeom prst="wedgeRoundRectCallout">
            <a:avLst>
              <a:gd fmla="val -43475" name="adj1"/>
              <a:gd fmla="val 107062" name="adj2"/>
              <a:gd fmla="val 16667" name="adj3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iagram of Earth's water cycle" id="111" name="Google Shape;11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72875" y="2490225"/>
            <a:ext cx="4548900" cy="4291575"/>
          </a:xfrm>
          <a:prstGeom prst="rect">
            <a:avLst/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"/>
          <p:cNvSpPr txBox="1"/>
          <p:nvPr/>
        </p:nvSpPr>
        <p:spPr>
          <a:xfrm>
            <a:off x="3919987" y="21738"/>
            <a:ext cx="5456926" cy="2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dk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i="0" lang="de-AT" sz="1800" u="none" strike="noStrike">
                <a:solidFill>
                  <a:srgbClr val="00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Water</a:t>
            </a:r>
            <a:r>
              <a:rPr b="0" i="0" lang="de-AT" sz="1800" u="none" strike="noStrike">
                <a:solidFill>
                  <a:srgbClr val="00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is the beginning of everything!</a:t>
            </a:r>
            <a:endParaRPr b="0" sz="1800">
              <a:solidFill>
                <a:schemeClr val="dk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de-AT" sz="1800" u="none" strike="noStrike">
                <a:solidFill>
                  <a:srgbClr val="00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The agriculture uses water to produce food, the factories use water manufacturing products we need. But there is a whole system that makes it possible for us to have water. Do you know the </a:t>
            </a:r>
            <a:r>
              <a:rPr b="1" i="0" lang="de-AT" sz="1800" u="none" strike="noStrike">
                <a:solidFill>
                  <a:srgbClr val="00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water cycle</a:t>
            </a:r>
            <a:r>
              <a:rPr b="0" i="0" lang="de-AT" sz="1800" u="none" strike="noStrike">
                <a:solidFill>
                  <a:srgbClr val="000000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?</a:t>
            </a:r>
            <a:endParaRPr b="0" sz="1800">
              <a:solidFill>
                <a:schemeClr val="dk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br>
              <a:rPr lang="de-AT" sz="180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</a:br>
            <a:endParaRPr sz="1800">
              <a:solidFill>
                <a:schemeClr val="dk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1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5839" y="307675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0647" y="1598761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63022" y="3425722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59260" y="4235092"/>
            <a:ext cx="922063" cy="128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891227" y="4117200"/>
            <a:ext cx="1207113" cy="597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619931" y="4015902"/>
            <a:ext cx="1749704" cy="859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82486" y="1903339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1542" y="2082916"/>
            <a:ext cx="784285" cy="78428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"/>
          <p:cNvSpPr/>
          <p:nvPr/>
        </p:nvSpPr>
        <p:spPr>
          <a:xfrm>
            <a:off x="4843350" y="6071975"/>
            <a:ext cx="2505300" cy="4128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4843350" y="6055375"/>
            <a:ext cx="1258200" cy="4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2023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6101550" y="6042175"/>
            <a:ext cx="12582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27 years left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82486" y="1903339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5839" y="307675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0647" y="1598761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1542" y="2082916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63022" y="3425722"/>
            <a:ext cx="784285" cy="784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70078" y="2295482"/>
            <a:ext cx="922063" cy="128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095117" y="2787102"/>
            <a:ext cx="1235123" cy="61351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">
            <a:hlinkClick action="ppaction://hlinksldjump" r:id="rId7"/>
          </p:cNvPr>
          <p:cNvSpPr txBox="1"/>
          <p:nvPr/>
        </p:nvSpPr>
        <p:spPr>
          <a:xfrm>
            <a:off x="6095117" y="2752647"/>
            <a:ext cx="135898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3200" u="sng">
                <a:solidFill>
                  <a:srgbClr val="D8E2F3"/>
                </a:solidFill>
                <a:latin typeface="Calibri"/>
                <a:ea typeface="Calibri"/>
                <a:cs typeface="Calibri"/>
                <a:sym typeface="Calibri"/>
              </a:rPr>
              <a:t>Sudan</a:t>
            </a:r>
            <a:endParaRPr sz="3200" u="sng">
              <a:solidFill>
                <a:srgbClr val="D8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3"/>
          <p:cNvSpPr/>
          <p:nvPr/>
        </p:nvSpPr>
        <p:spPr>
          <a:xfrm>
            <a:off x="4843350" y="6073550"/>
            <a:ext cx="2505300" cy="4128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3"/>
          <p:cNvSpPr txBox="1"/>
          <p:nvPr/>
        </p:nvSpPr>
        <p:spPr>
          <a:xfrm>
            <a:off x="4837800" y="6052450"/>
            <a:ext cx="12582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2026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3"/>
          <p:cNvSpPr txBox="1"/>
          <p:nvPr/>
        </p:nvSpPr>
        <p:spPr>
          <a:xfrm>
            <a:off x="6083600" y="6052450"/>
            <a:ext cx="12864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de-AT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 years left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n a screen&#10;&#10;Description automatically generated with medium confidence" id="150" name="Google Shape;150;p4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200" y="1786540"/>
            <a:ext cx="5710339" cy="428364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4"/>
          <p:cNvSpPr txBox="1"/>
          <p:nvPr/>
        </p:nvSpPr>
        <p:spPr>
          <a:xfrm>
            <a:off x="838200" y="511661"/>
            <a:ext cx="33718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4800">
                <a:solidFill>
                  <a:srgbClr val="002060"/>
                </a:solidFill>
                <a:latin typeface="Lustria"/>
                <a:ea typeface="Lustria"/>
                <a:cs typeface="Lustria"/>
                <a:sym typeface="Lustria"/>
              </a:rPr>
              <a:t>Greenland</a:t>
            </a:r>
            <a:endParaRPr sz="3200">
              <a:solidFill>
                <a:srgbClr val="002060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7524762" y="1249908"/>
            <a:ext cx="4149305" cy="5174764"/>
          </a:xfrm>
          <a:prstGeom prst="flowChartAlternateProcess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7981950" y="1342658"/>
            <a:ext cx="3371850" cy="53860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de-AT" sz="1800" u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GREENLAND</a:t>
            </a:r>
            <a:endParaRPr b="0"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de-AT" sz="1800" u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Location: Greenland is a country of the American continent.</a:t>
            </a:r>
            <a:endParaRPr b="0"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de-AT" sz="1800" u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Issue: Greenland is almost completely covered in ice. The country's inhabitants live on the coast (which is ice-free and full of fjords). The Greenland ice sheet is </a:t>
            </a:r>
            <a:r>
              <a:rPr b="1" i="0" lang="de-AT" sz="1800" u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melting</a:t>
            </a:r>
            <a:r>
              <a:rPr b="0" i="0" lang="de-AT" sz="1800" u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 due to global warming. The island accumulates 10% of the planet's freshwater and, if it were to melt entirely, it could raise sea levels by almost 10 meters. </a:t>
            </a:r>
            <a:endParaRPr b="0"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800"/>
              </a:spcBef>
              <a:spcAft>
                <a:spcPts val="0"/>
              </a:spcAft>
              <a:buNone/>
            </a:pPr>
            <a:br>
              <a:rPr lang="de-AT" sz="18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5"/>
          <p:cNvSpPr/>
          <p:nvPr/>
        </p:nvSpPr>
        <p:spPr>
          <a:xfrm>
            <a:off x="2809336" y="2270184"/>
            <a:ext cx="6573328" cy="3273365"/>
          </a:xfrm>
          <a:prstGeom prst="flowChartAlternateProcess">
            <a:avLst/>
          </a:prstGeom>
          <a:solidFill>
            <a:srgbClr val="002060">
              <a:alpha val="8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5"/>
          <p:cNvSpPr txBox="1"/>
          <p:nvPr/>
        </p:nvSpPr>
        <p:spPr>
          <a:xfrm>
            <a:off x="3172364" y="2568038"/>
            <a:ext cx="6210300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800">
                <a:solidFill>
                  <a:srgbClr val="B3C6E7"/>
                </a:solidFill>
                <a:latin typeface="Lustria"/>
                <a:ea typeface="Lustria"/>
                <a:cs typeface="Lustria"/>
                <a:sym typeface="Lustria"/>
              </a:rPr>
              <a:t>How much has the total sea level risen between 1993 and 2020?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B3C6E7"/>
              </a:buClr>
              <a:buSzPts val="2800"/>
              <a:buFont typeface="Courier New"/>
              <a:buChar char="o"/>
            </a:pPr>
            <a:r>
              <a:rPr lang="de-AT" sz="2800">
                <a:solidFill>
                  <a:srgbClr val="B3C6E7"/>
                </a:solidFill>
                <a:latin typeface="Lustria"/>
                <a:ea typeface="Lustria"/>
                <a:cs typeface="Lustria"/>
                <a:sym typeface="Lustria"/>
              </a:rPr>
              <a:t>6mm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B3C6E7"/>
              </a:buClr>
              <a:buSzPts val="2800"/>
              <a:buFont typeface="Courier New"/>
              <a:buChar char="o"/>
            </a:pPr>
            <a:r>
              <a:rPr lang="de-AT" sz="2800">
                <a:solidFill>
                  <a:srgbClr val="B3C6E7"/>
                </a:solidFill>
                <a:latin typeface="Lustria"/>
                <a:ea typeface="Lustria"/>
                <a:cs typeface="Lustria"/>
                <a:sym typeface="Lustria"/>
              </a:rPr>
              <a:t>50.3mm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B3C6E7"/>
              </a:buClr>
              <a:buSzPts val="2800"/>
              <a:buFont typeface="Courier New"/>
              <a:buChar char="o"/>
            </a:pPr>
            <a:r>
              <a:rPr lang="de-AT" sz="2800">
                <a:solidFill>
                  <a:srgbClr val="B3C6E7"/>
                </a:solidFill>
                <a:latin typeface="Lustria"/>
                <a:ea typeface="Lustria"/>
                <a:cs typeface="Lustria"/>
                <a:sym typeface="Lustria"/>
              </a:rPr>
              <a:t>7.9mm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B3C6E7"/>
              </a:buClr>
              <a:buSzPts val="2800"/>
              <a:buFont typeface="Courier New"/>
              <a:buChar char="o"/>
            </a:pPr>
            <a:r>
              <a:rPr lang="de-AT" sz="2800">
                <a:solidFill>
                  <a:srgbClr val="B3C6E7"/>
                </a:solidFill>
                <a:latin typeface="Lustria"/>
                <a:ea typeface="Lustria"/>
                <a:cs typeface="Lustria"/>
                <a:sym typeface="Lustria"/>
              </a:rPr>
              <a:t>88.9mm</a:t>
            </a:r>
            <a:endParaRPr/>
          </a:p>
        </p:txBody>
      </p:sp>
      <p:sp>
        <p:nvSpPr>
          <p:cNvPr id="161" name="Google Shape;161;p5"/>
          <p:cNvSpPr txBox="1"/>
          <p:nvPr/>
        </p:nvSpPr>
        <p:spPr>
          <a:xfrm>
            <a:off x="838200" y="511661"/>
            <a:ext cx="33718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4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Greenland</a:t>
            </a:r>
            <a:endParaRPr sz="32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g289c0b4f929_0_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688" y="1"/>
            <a:ext cx="1030462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89c0b4f929_0_203"/>
          <p:cNvSpPr txBox="1"/>
          <p:nvPr/>
        </p:nvSpPr>
        <p:spPr>
          <a:xfrm>
            <a:off x="943650" y="547425"/>
            <a:ext cx="10304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AT" sz="3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Play the </a:t>
            </a:r>
            <a:r>
              <a:rPr b="1" lang="de-AT" sz="38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game together in the classroom</a:t>
            </a:r>
            <a:endParaRPr b="1" sz="380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FFFFF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2023-10-07T20:36:26Z</dcterms:created>
  <dc:creator>Lorant Liptak</dc:creator>
</cp:coreProperties>
</file>